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FAFF0-21A5-4B0F-9505-4D97453B6D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9836C3-2864-48DC-8B75-8A4207E05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B8CC9-8CFD-4B7E-AE1E-52DB9080C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59113-AD58-4E1F-B6F0-FE1FE72C5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69365-8889-439D-B8B1-5CF46DE1D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32200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99784-5269-454C-9426-949E3A1BA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2612D-CCA7-49F4-BC03-034FBA9D0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3C77B-0686-4A9E-86DC-4B295C5B7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B6CCC-70EA-4E45-A7A3-6C60CFE0D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64CA1-4CC8-4E3D-A308-EA17448D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2064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016A8-2E75-408D-A75F-0029176DC2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6C606-21A3-489C-857E-DBA746D10F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CB7E2-4F48-4D75-9665-EDB0A4A8B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1D28-82FA-434D-BF78-51CCC3505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270F9-6B09-44DC-975B-702B3B9B5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5865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770F7-BD35-4904-A837-0029CFE7F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D36F7-B43C-4AE1-A9C0-35A6E4873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CBD12-6CD2-4384-AC03-EB9AC2D4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C0439-7BBB-4943-8EB7-ABB759CA8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0D7C3-91A4-495A-BF51-E23CAB0EF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9331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DC96-D9A9-4847-9235-417AD8C01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8FB17-90AE-4295-B64A-EF3D7AB37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49EC2-1A00-41A0-A044-F9A6D3FDF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E9CBF-8558-48E0-BEC1-F76F7C5AA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BFEE3-91D0-4D7C-89FF-014941F44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7743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E3975-A928-4891-9C18-B91D693D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211C0-E7F1-40E0-B8F5-757A97172C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7711E-8CEB-490C-B9DB-6E2D914F9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B4387-A599-4401-B7F1-D290F72C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B17FB5-B0AC-4FC9-8839-C923498D2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3D6A3-7E8E-4EBB-8B06-6691AC4D3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98202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BE14-295D-4861-88A2-3A96B8187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81B30-05F3-41F5-AC87-06E48D62F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DAB611-3D91-4611-963A-EC17BA064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091D3D-4DEB-4CAB-8A8B-637C0BD25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24E419-EB3D-4116-AFD3-738417CE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43D770-8306-4539-AF2D-3742506BE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666CCE-AD8E-4906-807F-89F0E93CD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1F80E-C795-4DCA-B247-BECA7D351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082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9B20-5675-44D2-8190-650AB66E3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5BEB60-CDF9-4D1A-A583-29748581F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7AAE77-44B7-48A0-9932-182DD32E5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0A719E-5281-46E1-BE6A-A369850D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67594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E637E9-A68D-478F-9DAB-C2DA3054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3F6CB6-B028-4952-93CF-2642CB540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4BC08-F7E7-4CC2-B336-9A6CE4356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795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9ED8D-BDE3-4801-917C-30894F97D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F0F50-D37D-42D6-B6FA-3F51B6C41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E9735-6B6F-4D93-AB21-A5EAC7678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4BC5D-1F03-4996-BE0D-87AE82293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C6119-3D9C-4314-B711-0468E5F4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4B03E-4263-4364-AB3E-E605ECB0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1748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946E8-505B-482B-BAF3-972911E1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1C1F9-6ECC-48A9-9842-F19EEDEF3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2B910-B5B7-4A53-8D91-D4A45E31D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B25DE-2699-4DC7-BCCC-A7FCF9623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AA54F2-10A9-4CB0-BCF4-F060D8937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67ECD-2AFE-4F57-9160-C5F5F04A4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39995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957386-4B10-4E3D-BA5D-0439A4F0D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D6CC2-C8B5-4307-A68F-52A6A2A0E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A67CC-E10F-4027-8982-F7ECC9D2C1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5FC72-6DCB-4728-A223-1EB78571A7FE}" type="datetimeFigureOut">
              <a:rPr lang="en-NZ" smtClean="0"/>
              <a:t>5/04/2022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4AC9D-7DB2-4741-9B47-D4BAAB064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ABD38-7B7B-4810-B3E6-9427E73F7F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80023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1C1D7DE-4C23-4CA6-AA5F-EB6EB6703D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8925" y="0"/>
            <a:ext cx="9072563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7DE6F2-63A5-4986-B13D-E3038719B116}"/>
              </a:ext>
            </a:extLst>
          </p:cNvPr>
          <p:cNvSpPr txBox="1"/>
          <p:nvPr/>
        </p:nvSpPr>
        <p:spPr>
          <a:xfrm>
            <a:off x="176169" y="243281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Sprint 1</a:t>
            </a:r>
          </a:p>
        </p:txBody>
      </p:sp>
    </p:spTree>
    <p:extLst>
      <p:ext uri="{BB962C8B-B14F-4D97-AF65-F5344CB8AC3E}">
        <p14:creationId xmlns:p14="http://schemas.microsoft.com/office/powerpoint/2010/main" val="160929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0342E579A16246B5CA32115C7B9682" ma:contentTypeVersion="12" ma:contentTypeDescription="Create a new document." ma:contentTypeScope="" ma:versionID="e5a2fb02fc14c8de85a0465b95cf3d4c">
  <xsd:schema xmlns:xsd="http://www.w3.org/2001/XMLSchema" xmlns:xs="http://www.w3.org/2001/XMLSchema" xmlns:p="http://schemas.microsoft.com/office/2006/metadata/properties" xmlns:ns3="f428bd6e-498f-4a48-92a7-ea3f4599f53e" xmlns:ns4="0f3a2853-5c03-4d33-9d35-2ba3df08b52c" targetNamespace="http://schemas.microsoft.com/office/2006/metadata/properties" ma:root="true" ma:fieldsID="41ef758a2aba699ecfb17ac41a549654" ns3:_="" ns4:_="">
    <xsd:import namespace="f428bd6e-498f-4a48-92a7-ea3f4599f53e"/>
    <xsd:import namespace="0f3a2853-5c03-4d33-9d35-2ba3df08b52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AutoKeyPoints" minOccurs="0"/>
                <xsd:element ref="ns4:MediaServiceKeyPoint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28bd6e-498f-4a48-92a7-ea3f4599f53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a2853-5c03-4d33-9d35-2ba3df08b5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90E7AD-02D3-4855-A288-F7A74C36F322}">
  <ds:schemaRefs>
    <ds:schemaRef ds:uri="http://purl.org/dc/terms/"/>
    <ds:schemaRef ds:uri="http://schemas.openxmlformats.org/package/2006/metadata/core-properties"/>
    <ds:schemaRef ds:uri="f428bd6e-498f-4a48-92a7-ea3f4599f53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0f3a2853-5c03-4d33-9d35-2ba3df08b52c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A71B470-E2F9-4AF4-9BDA-BBCD522814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5431AB0-95F1-4A3F-88D1-8133F288AA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28bd6e-498f-4a48-92a7-ea3f4599f53e"/>
    <ds:schemaRef ds:uri="0f3a2853-5c03-4d33-9d35-2ba3df08b5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Kerikeri High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Hayden Robinson</dc:creator>
  <cp:lastModifiedBy>Nicolas Gossage</cp:lastModifiedBy>
  <cp:revision>2</cp:revision>
  <dcterms:created xsi:type="dcterms:W3CDTF">2022-03-30T23:41:00Z</dcterms:created>
  <dcterms:modified xsi:type="dcterms:W3CDTF">2022-04-04T21:20:00Z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0x010100D40342E579A16246B5CA32115C7B9682</vt:lpwstr>
  </property>
</Properties>
</file>

<file path=docProps/thumbnail.jpeg>
</file>